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56" r:id="rId2"/>
    <p:sldId id="257" r:id="rId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453" autoAdjust="0"/>
  </p:normalViewPr>
  <p:slideViewPr>
    <p:cSldViewPr>
      <p:cViewPr>
        <p:scale>
          <a:sx n="100" d="100"/>
          <a:sy n="100" d="100"/>
        </p:scale>
        <p:origin x="1986" y="552"/>
      </p:cViewPr>
      <p:guideLst>
        <p:guide orient="horz" pos="2160"/>
        <p:guide pos="2880"/>
      </p:guideLst>
    </p:cSldViewPr>
  </p:slideViewPr>
  <p:notesTextViewPr>
    <p:cViewPr>
      <p:scale>
        <a:sx n="1" d="1"/>
        <a:sy n="1" d="1"/>
      </p:scale>
      <p:origin x="0" y="1146"/>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EEA3BDB-0868-4D10-B143-168E69FD6EAF}" type="datetimeFigureOut">
              <a:rPr lang="en-US" smtClean="0"/>
              <a:t>10/30/2014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6A56C14-4E2A-4738-8F98-0DE08F7ECA7A}" type="slidenum">
              <a:rPr lang="en-US" smtClean="0"/>
              <a:t>‹#›</a:t>
            </a:fld>
            <a:endParaRPr lang="en-US"/>
          </a:p>
        </p:txBody>
      </p:sp>
    </p:spTree>
    <p:extLst>
      <p:ext uri="{BB962C8B-B14F-4D97-AF65-F5344CB8AC3E}">
        <p14:creationId xmlns:p14="http://schemas.microsoft.com/office/powerpoint/2010/main" val="855882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Caption:</a:t>
            </a:r>
            <a:r>
              <a:rPr lang="en-US" b="1" baseline="0" dirty="0" smtClean="0"/>
              <a:t> </a:t>
            </a:r>
            <a:r>
              <a:rPr lang="en-US" b="0" baseline="0" dirty="0" smtClean="0"/>
              <a:t>Family dinners are a key component in many cultures, worldwide; however the opportunity is not available for many families due to economic and technological obstacles. The benefits of these shared meals can be extremely rewarding to all who partake in addition to society as a whole.  </a:t>
            </a:r>
            <a:endParaRPr lang="en-US" b="1" dirty="0" smtClean="0"/>
          </a:p>
          <a:p>
            <a:endParaRPr lang="en-US" dirty="0" smtClean="0"/>
          </a:p>
          <a:p>
            <a:endParaRPr lang="en-US" dirty="0" smtClean="0"/>
          </a:p>
          <a:p>
            <a:r>
              <a:rPr lang="en-US" dirty="0" smtClean="0"/>
              <a:t>B&amp;W:</a:t>
            </a:r>
            <a:r>
              <a:rPr lang="en-US" baseline="0" dirty="0" smtClean="0"/>
              <a:t> http://www.catholicsistas.com/wp-content/uploads/2013/11/family-dinner.jpg</a:t>
            </a:r>
            <a:endParaRPr lang="en-US" dirty="0" smtClean="0"/>
          </a:p>
          <a:p>
            <a:r>
              <a:rPr lang="en-US" dirty="0" smtClean="0"/>
              <a:t>Family</a:t>
            </a:r>
            <a:r>
              <a:rPr lang="en-US" baseline="0" dirty="0" smtClean="0"/>
              <a:t> </a:t>
            </a:r>
            <a:r>
              <a:rPr lang="en-US" baseline="0" dirty="0" smtClean="0"/>
              <a:t>Eating: http://eartheasy.com/blog/2011/12/why-eating-family-meals-together-is-still-important-today/</a:t>
            </a:r>
            <a:endParaRPr lang="en-US" dirty="0" smtClean="0"/>
          </a:p>
          <a:p>
            <a:r>
              <a:rPr lang="en-US" dirty="0" smtClean="0"/>
              <a:t>Thanksgiving + Phone: http://www.dailymail.co.uk/femail/article-2769436/Tech-taking-dinner-table-THIRD-kids-distracted-phones-meal-times-social-media-sites-biggest-draw.html</a:t>
            </a:r>
          </a:p>
          <a:p>
            <a:r>
              <a:rPr lang="en-US" dirty="0" smtClean="0"/>
              <a:t>At-Home vs</a:t>
            </a:r>
            <a:r>
              <a:rPr lang="en-US" baseline="0" dirty="0" smtClean="0"/>
              <a:t> Away-From-Home Graph: http://www.theatlantic.com/business/archive/2013/03/cheap-eats-how-america-spends-money-on-food/273811/</a:t>
            </a:r>
          </a:p>
          <a:p>
            <a:r>
              <a:rPr lang="en-US" dirty="0" smtClean="0"/>
              <a:t>Cartoon around TV: http://www.nytimes.com/2012/07/01/opinion/sunday/is-the-family-dinner-overrated.html?_r=0</a:t>
            </a:r>
          </a:p>
          <a:p>
            <a:r>
              <a:rPr lang="en-US" dirty="0" smtClean="0"/>
              <a:t>Kids</a:t>
            </a:r>
            <a:r>
              <a:rPr lang="en-US" baseline="0" dirty="0" smtClean="0"/>
              <a:t> in Kitchen Infographic: http://www.cooksmarts.com/cooking-school-101/how-to-raise-healthy-kids/cooking-with-kids-ideas/</a:t>
            </a:r>
          </a:p>
          <a:p>
            <a:r>
              <a:rPr lang="en-US" baseline="0" dirty="0" smtClean="0"/>
              <a:t>McDonalds: http://4.bp.blogspot.com/-rakYTXPMaHQ/T6vYFBKStQI/AAAAAAAAIuc/SOCHMOomePs/s1600/family+dinner+box.jpg</a:t>
            </a:r>
          </a:p>
          <a:p>
            <a:r>
              <a:rPr lang="en-US" baseline="0" dirty="0" smtClean="0"/>
              <a:t>Why is Family Dinner Important Graphic: http://sunshineparenting.files.wordpress.com/2014/02/familydinnerinfographic.jpg</a:t>
            </a:r>
            <a:endParaRPr lang="en-US" dirty="0"/>
          </a:p>
        </p:txBody>
      </p:sp>
      <p:sp>
        <p:nvSpPr>
          <p:cNvPr id="4" name="Slide Number Placeholder 3"/>
          <p:cNvSpPr>
            <a:spLocks noGrp="1"/>
          </p:cNvSpPr>
          <p:nvPr>
            <p:ph type="sldNum" sz="quarter" idx="10"/>
          </p:nvPr>
        </p:nvSpPr>
        <p:spPr/>
        <p:txBody>
          <a:bodyPr/>
          <a:lstStyle/>
          <a:p>
            <a:fld id="{46A56C14-4E2A-4738-8F98-0DE08F7ECA7A}" type="slidenum">
              <a:rPr lang="en-US" smtClean="0"/>
              <a:t>1</a:t>
            </a:fld>
            <a:endParaRPr lang="en-US"/>
          </a:p>
        </p:txBody>
      </p:sp>
    </p:spTree>
    <p:extLst>
      <p:ext uri="{BB962C8B-B14F-4D97-AF65-F5344CB8AC3E}">
        <p14:creationId xmlns:p14="http://schemas.microsoft.com/office/powerpoint/2010/main" val="21801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Caption:</a:t>
            </a:r>
            <a:r>
              <a:rPr lang="en-US" b="0" baseline="0" dirty="0" smtClean="0"/>
              <a:t> Small businesses have been a staple in the United States economy since goods began to be bought and sold. The benefits of these companies are great in number and include significant technological advances, jobs and influential community involvement. Unfortunately, many economic and political barriers exist today that hinder the continued development of these smaller companies, and allow larger corporations to remain unaffected. </a:t>
            </a:r>
          </a:p>
          <a:p>
            <a:endParaRPr lang="en-US" b="0" baseline="0" dirty="0" smtClean="0"/>
          </a:p>
          <a:p>
            <a:endParaRPr lang="en-US" b="1" dirty="0" smtClean="0"/>
          </a:p>
          <a:p>
            <a:r>
              <a:rPr lang="en-US" dirty="0" smtClean="0"/>
              <a:t>Country Store: http://www.visitingnewengland.com/PageMill_Resources/country-store-I</a:t>
            </a:r>
            <a:r>
              <a:rPr lang="en-US" dirty="0" smtClean="0"/>
              <a:t>ri.jpg</a:t>
            </a:r>
            <a:r>
              <a:rPr lang="en-US" dirty="0" smtClean="0"/>
              <a:t> </a:t>
            </a:r>
          </a:p>
          <a:p>
            <a:r>
              <a:rPr lang="en-US" dirty="0" smtClean="0"/>
              <a:t>IBM Graphic:</a:t>
            </a:r>
            <a:r>
              <a:rPr lang="en-US" baseline="0" dirty="0" smtClean="0"/>
              <a:t> </a:t>
            </a:r>
            <a:r>
              <a:rPr lang="en-US" dirty="0" smtClean="0"/>
              <a:t>http://forbesindia.com/blog/wp-content/uploads/2013/10/IBM-SMB_Infographic_Final_hi-res.jpg</a:t>
            </a:r>
          </a:p>
          <a:p>
            <a:r>
              <a:rPr lang="en-US" dirty="0" smtClean="0"/>
              <a:t>Graph: http://watchdog.org/files/2011/10/Gallup-small-business-problem.png</a:t>
            </a:r>
          </a:p>
          <a:p>
            <a:r>
              <a:rPr lang="en-US" dirty="0" smtClean="0"/>
              <a:t>Small Business: http://elease.com/wp-content/uploads/2013/06/Small-Business-Stats-copy.png</a:t>
            </a:r>
          </a:p>
        </p:txBody>
      </p:sp>
      <p:sp>
        <p:nvSpPr>
          <p:cNvPr id="4" name="Slide Number Placeholder 3"/>
          <p:cNvSpPr>
            <a:spLocks noGrp="1"/>
          </p:cNvSpPr>
          <p:nvPr>
            <p:ph type="sldNum" sz="quarter" idx="10"/>
          </p:nvPr>
        </p:nvSpPr>
        <p:spPr/>
        <p:txBody>
          <a:bodyPr/>
          <a:lstStyle/>
          <a:p>
            <a:fld id="{46A56C14-4E2A-4738-8F98-0DE08F7ECA7A}" type="slidenum">
              <a:rPr lang="en-US" smtClean="0"/>
              <a:t>2</a:t>
            </a:fld>
            <a:endParaRPr lang="en-US"/>
          </a:p>
        </p:txBody>
      </p:sp>
    </p:spTree>
    <p:extLst>
      <p:ext uri="{BB962C8B-B14F-4D97-AF65-F5344CB8AC3E}">
        <p14:creationId xmlns:p14="http://schemas.microsoft.com/office/powerpoint/2010/main" val="25362495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5BCAC3B-F42F-4DE6-A7FA-FA2A98DA0BE3}" type="datetimeFigureOut">
              <a:rPr lang="en-US" smtClean="0"/>
              <a:t>10/30/2014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25F4F5-790A-4488-A07F-A1B12ECD48C4}" type="slidenum">
              <a:rPr lang="en-US" smtClean="0"/>
              <a:t>‹#›</a:t>
            </a:fld>
            <a:endParaRPr lang="en-US"/>
          </a:p>
        </p:txBody>
      </p:sp>
    </p:spTree>
    <p:extLst>
      <p:ext uri="{BB962C8B-B14F-4D97-AF65-F5344CB8AC3E}">
        <p14:creationId xmlns:p14="http://schemas.microsoft.com/office/powerpoint/2010/main" val="7157318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BCAC3B-F42F-4DE6-A7FA-FA2A98DA0BE3}" type="datetimeFigureOut">
              <a:rPr lang="en-US" smtClean="0"/>
              <a:t>10/30/2014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25F4F5-790A-4488-A07F-A1B12ECD48C4}" type="slidenum">
              <a:rPr lang="en-US" smtClean="0"/>
              <a:t>‹#›</a:t>
            </a:fld>
            <a:endParaRPr lang="en-US"/>
          </a:p>
        </p:txBody>
      </p:sp>
    </p:spTree>
    <p:extLst>
      <p:ext uri="{BB962C8B-B14F-4D97-AF65-F5344CB8AC3E}">
        <p14:creationId xmlns:p14="http://schemas.microsoft.com/office/powerpoint/2010/main" val="702448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BCAC3B-F42F-4DE6-A7FA-FA2A98DA0BE3}" type="datetimeFigureOut">
              <a:rPr lang="en-US" smtClean="0"/>
              <a:t>10/30/2014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25F4F5-790A-4488-A07F-A1B12ECD48C4}" type="slidenum">
              <a:rPr lang="en-US" smtClean="0"/>
              <a:t>‹#›</a:t>
            </a:fld>
            <a:endParaRPr lang="en-US"/>
          </a:p>
        </p:txBody>
      </p:sp>
    </p:spTree>
    <p:extLst>
      <p:ext uri="{BB962C8B-B14F-4D97-AF65-F5344CB8AC3E}">
        <p14:creationId xmlns:p14="http://schemas.microsoft.com/office/powerpoint/2010/main" val="3028350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BCAC3B-F42F-4DE6-A7FA-FA2A98DA0BE3}" type="datetimeFigureOut">
              <a:rPr lang="en-US" smtClean="0"/>
              <a:t>10/30/2014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25F4F5-790A-4488-A07F-A1B12ECD48C4}" type="slidenum">
              <a:rPr lang="en-US" smtClean="0"/>
              <a:t>‹#›</a:t>
            </a:fld>
            <a:endParaRPr lang="en-US"/>
          </a:p>
        </p:txBody>
      </p:sp>
    </p:spTree>
    <p:extLst>
      <p:ext uri="{BB962C8B-B14F-4D97-AF65-F5344CB8AC3E}">
        <p14:creationId xmlns:p14="http://schemas.microsoft.com/office/powerpoint/2010/main" val="5884181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BCAC3B-F42F-4DE6-A7FA-FA2A98DA0BE3}" type="datetimeFigureOut">
              <a:rPr lang="en-US" smtClean="0"/>
              <a:t>10/30/2014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25F4F5-790A-4488-A07F-A1B12ECD48C4}" type="slidenum">
              <a:rPr lang="en-US" smtClean="0"/>
              <a:t>‹#›</a:t>
            </a:fld>
            <a:endParaRPr lang="en-US"/>
          </a:p>
        </p:txBody>
      </p:sp>
    </p:spTree>
    <p:extLst>
      <p:ext uri="{BB962C8B-B14F-4D97-AF65-F5344CB8AC3E}">
        <p14:creationId xmlns:p14="http://schemas.microsoft.com/office/powerpoint/2010/main" val="20055483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5BCAC3B-F42F-4DE6-A7FA-FA2A98DA0BE3}" type="datetimeFigureOut">
              <a:rPr lang="en-US" smtClean="0"/>
              <a:t>10/30/2014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25F4F5-790A-4488-A07F-A1B12ECD48C4}" type="slidenum">
              <a:rPr lang="en-US" smtClean="0"/>
              <a:t>‹#›</a:t>
            </a:fld>
            <a:endParaRPr lang="en-US"/>
          </a:p>
        </p:txBody>
      </p:sp>
    </p:spTree>
    <p:extLst>
      <p:ext uri="{BB962C8B-B14F-4D97-AF65-F5344CB8AC3E}">
        <p14:creationId xmlns:p14="http://schemas.microsoft.com/office/powerpoint/2010/main" val="2929967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5BCAC3B-F42F-4DE6-A7FA-FA2A98DA0BE3}" type="datetimeFigureOut">
              <a:rPr lang="en-US" smtClean="0"/>
              <a:t>10/30/2014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625F4F5-790A-4488-A07F-A1B12ECD48C4}" type="slidenum">
              <a:rPr lang="en-US" smtClean="0"/>
              <a:t>‹#›</a:t>
            </a:fld>
            <a:endParaRPr lang="en-US"/>
          </a:p>
        </p:txBody>
      </p:sp>
    </p:spTree>
    <p:extLst>
      <p:ext uri="{BB962C8B-B14F-4D97-AF65-F5344CB8AC3E}">
        <p14:creationId xmlns:p14="http://schemas.microsoft.com/office/powerpoint/2010/main" val="4928306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5BCAC3B-F42F-4DE6-A7FA-FA2A98DA0BE3}" type="datetimeFigureOut">
              <a:rPr lang="en-US" smtClean="0"/>
              <a:t>10/30/2014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625F4F5-790A-4488-A07F-A1B12ECD48C4}" type="slidenum">
              <a:rPr lang="en-US" smtClean="0"/>
              <a:t>‹#›</a:t>
            </a:fld>
            <a:endParaRPr lang="en-US"/>
          </a:p>
        </p:txBody>
      </p:sp>
    </p:spTree>
    <p:extLst>
      <p:ext uri="{BB962C8B-B14F-4D97-AF65-F5344CB8AC3E}">
        <p14:creationId xmlns:p14="http://schemas.microsoft.com/office/powerpoint/2010/main" val="1894001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BCAC3B-F42F-4DE6-A7FA-FA2A98DA0BE3}" type="datetimeFigureOut">
              <a:rPr lang="en-US" smtClean="0"/>
              <a:t>10/30/2014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625F4F5-790A-4488-A07F-A1B12ECD48C4}" type="slidenum">
              <a:rPr lang="en-US" smtClean="0"/>
              <a:t>‹#›</a:t>
            </a:fld>
            <a:endParaRPr lang="en-US"/>
          </a:p>
        </p:txBody>
      </p:sp>
    </p:spTree>
    <p:extLst>
      <p:ext uri="{BB962C8B-B14F-4D97-AF65-F5344CB8AC3E}">
        <p14:creationId xmlns:p14="http://schemas.microsoft.com/office/powerpoint/2010/main" val="10238454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BCAC3B-F42F-4DE6-A7FA-FA2A98DA0BE3}" type="datetimeFigureOut">
              <a:rPr lang="en-US" smtClean="0"/>
              <a:t>10/30/2014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25F4F5-790A-4488-A07F-A1B12ECD48C4}" type="slidenum">
              <a:rPr lang="en-US" smtClean="0"/>
              <a:t>‹#›</a:t>
            </a:fld>
            <a:endParaRPr lang="en-US"/>
          </a:p>
        </p:txBody>
      </p:sp>
    </p:spTree>
    <p:extLst>
      <p:ext uri="{BB962C8B-B14F-4D97-AF65-F5344CB8AC3E}">
        <p14:creationId xmlns:p14="http://schemas.microsoft.com/office/powerpoint/2010/main" val="1076940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BCAC3B-F42F-4DE6-A7FA-FA2A98DA0BE3}" type="datetimeFigureOut">
              <a:rPr lang="en-US" smtClean="0"/>
              <a:t>10/30/2014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25F4F5-790A-4488-A07F-A1B12ECD48C4}" type="slidenum">
              <a:rPr lang="en-US" smtClean="0"/>
              <a:t>‹#›</a:t>
            </a:fld>
            <a:endParaRPr lang="en-US"/>
          </a:p>
        </p:txBody>
      </p:sp>
    </p:spTree>
    <p:extLst>
      <p:ext uri="{BB962C8B-B14F-4D97-AF65-F5344CB8AC3E}">
        <p14:creationId xmlns:p14="http://schemas.microsoft.com/office/powerpoint/2010/main" val="19754260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BCAC3B-F42F-4DE6-A7FA-FA2A98DA0BE3}" type="datetimeFigureOut">
              <a:rPr lang="en-US" smtClean="0"/>
              <a:t>10/30/2014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25F4F5-790A-4488-A07F-A1B12ECD48C4}" type="slidenum">
              <a:rPr lang="en-US" smtClean="0"/>
              <a:t>‹#›</a:t>
            </a:fld>
            <a:endParaRPr lang="en-US"/>
          </a:p>
        </p:txBody>
      </p:sp>
    </p:spTree>
    <p:extLst>
      <p:ext uri="{BB962C8B-B14F-4D97-AF65-F5344CB8AC3E}">
        <p14:creationId xmlns:p14="http://schemas.microsoft.com/office/powerpoint/2010/main" val="11737393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 Id="rId9"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3398" y="3494536"/>
            <a:ext cx="3159181" cy="1763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descr="Almost half of mothers have resorted to forcibly removing technology from dinner by either banning or hiding i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3398" y="5042309"/>
            <a:ext cx="3178231" cy="212049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http://graphics8.nytimes.com/images/2012/07/01/sunday-review/01Dinners/01Dinners-popup.jpg"/>
          <p:cNvPicPr>
            <a:picLocks noChangeAspect="1" noChangeArrowheads="1"/>
          </p:cNvPicPr>
          <p:nvPr/>
        </p:nvPicPr>
        <p:blipFill rotWithShape="1">
          <a:blip r:embed="rId5">
            <a:extLst>
              <a:ext uri="{28A0092B-C50C-407E-A947-70E740481C1C}">
                <a14:useLocalDpi xmlns:a14="http://schemas.microsoft.com/office/drawing/2010/main" val="0"/>
              </a:ext>
            </a:extLst>
          </a:blip>
          <a:srcRect b="16923"/>
          <a:stretch/>
        </p:blipFill>
        <p:spPr bwMode="auto">
          <a:xfrm>
            <a:off x="48899" y="1524000"/>
            <a:ext cx="2462933" cy="247116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11832" y="-33647"/>
            <a:ext cx="4909797" cy="36856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0675" y="-15184"/>
            <a:ext cx="2172512" cy="17100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421629" y="-33647"/>
            <a:ext cx="1722371" cy="688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Screen Shot 2013-03-07 at 4.59.50 PM.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535" y="3651975"/>
            <a:ext cx="4267933" cy="32115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7454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visitingnewengland.com/PageMill_Resources/country-store-r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884"/>
            <a:ext cx="3390311" cy="277158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forbesindia.com/blog/wp-content/uploads/2013/10/IBM-SMB_Infographic_Final_hi-re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5575" y="-13030200"/>
            <a:ext cx="3609474" cy="4572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2747696"/>
            <a:ext cx="2971800" cy="422460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5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90311" y="-23884"/>
            <a:ext cx="5753689" cy="2209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8" name="Picture 10" descr="http://watchdog.org/files/2011/10/Gallup-small-business-problem.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33551" y="3810000"/>
            <a:ext cx="6110449" cy="3162300"/>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22916" y="2185220"/>
            <a:ext cx="2721084" cy="16247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61" name="Picture 13" descr="http://craftedportla.com/cwp/wp-content/uploads/2012/11/SmallBizSaturday600x300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33551" y="2185220"/>
            <a:ext cx="3427465" cy="17137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12614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1686</TotalTime>
  <Words>210</Words>
  <Application>Microsoft Office PowerPoint</Application>
  <PresentationFormat>On-screen Show (4:3)</PresentationFormat>
  <Paragraphs>20</Paragraphs>
  <Slides>2</Slides>
  <Notes>2</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student</dc:creator>
  <cp:lastModifiedBy>student</cp:lastModifiedBy>
  <cp:revision>14</cp:revision>
  <dcterms:created xsi:type="dcterms:W3CDTF">2014-10-30T04:43:32Z</dcterms:created>
  <dcterms:modified xsi:type="dcterms:W3CDTF">2014-10-31T15:41:50Z</dcterms:modified>
</cp:coreProperties>
</file>